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" Type="http://schemas.openxmlformats.org/officeDocument/2006/relationships/printerSettings" Target="printerSettings/printerSettings1.bin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Les Nouveaux Acteurs de l'Économie Numérique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Vers l'ubérisation et l'intelligence artificielle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Secteur : Éducation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KhanAcademy, SuperProf : apprentissage personnalisé.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Secteur : Transport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Uber, BlaBlaCar : mobilité optimisée.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Secteur : 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Airbnb : économie du partage et IA prédictive.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Secteur : Voyage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Boatify : planification intelligente.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Secteur : Logistique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Cubyn : livraison optimisée.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Secteur : Conciergerie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Stuart : services à la demande.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Secteur : Financement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Ulule : IA pour évaluer les projets.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Secteur : Politique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LaPrimaire.org : démocratie numérique.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Secteur : Juridique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Legalstart : contrats automatisés.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Enjeux Transversaux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Désintermédiation</a:t>
            </a:r>
          </a:p>
          <a:p>
            <a:r>
              <a:t>• Données et personnalisation</a:t>
            </a:r>
          </a:p>
          <a:p>
            <a:r>
              <a:t>• Automatisation</a:t>
            </a:r>
          </a:p>
          <a:p>
            <a:r>
              <a:t>• Nouvelles formes d’emploi</a:t>
            </a:r>
          </a:p>
          <a:p>
            <a:r>
              <a:t>• Inclusion numérique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Définition de l’ubérisation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L’ubérisation est la transformation rapide d’un secteur d’activité par les plateformes numériques, mettant en relation directe offreurs et demandeurs, souvent en contournant les intermédiaires traditionnels.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Vers l’économie de l’Intelligence Artificielle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L’IA permet :</a:t>
            </a:r>
          </a:p>
          <a:p>
            <a:r>
              <a:t>- Recommandations intelligentes</a:t>
            </a:r>
          </a:p>
          <a:p>
            <a:r>
              <a:t>- Interfaces vocales</a:t>
            </a:r>
          </a:p>
          <a:p>
            <a:r>
              <a:t>- IA générative</a:t>
            </a:r>
          </a:p>
          <a:p>
            <a:r>
              <a:t>- Prise de décision assistée</a:t>
            </a:r>
          </a:p>
          <a:p>
            <a:r>
              <a:t>Elle prolonge et dépasse l'ubérisation.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Secteurs Ubérisés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L’ubérisation touche de nombreux domaines : immobilier, marketing, santé, transport, éducation, etc.</a:t>
            </a:r>
          </a:p>
          <a:p>
            <a:r>
              <a:t>Chaque secteur voit émerger des plateformes spécialisées et assistées par l’IA.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Secteur : Immobilier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Ding Dong, SomHome, LocatMe : simplification de la recherche, prédiction de prix via IA.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Secteur : Marketing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Creads, Doz : contenu automatisé, ciblage intelligent.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Secteur : Santé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Heal, Oscar : télémédecine, diagnostic assisté.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Secteur : Food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UberEats, Deliveroo : recommandations IA, géolocalisation.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Secteur : Travaux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Mesdépanneurs : mise en relation automatisée.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Secteur : Mode/Beauté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Stitch Fix : personnalisation avec IA.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